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Call center Staffing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look at call volume and staffing level for a call center.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current staffing level for the call center is not meeting the demands of the call volume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we know how many calls we receive, can we estimate how many CSRs need to be available to answer those calls?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153080"/>
            <a:ext cx="5852160" cy="32918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48" y="-1287106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does it matter?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650" y="1202094"/>
            <a:ext cx="8534400" cy="149860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volume and low staffing means CSRs take calls non-stop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leads to inefficient handling of calls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Employee morale suffers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calls not being answered in a timely manner is a poor customer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" r="25020"/>
          <a:stretch>
            <a:fillRect/>
          </a:stretch>
        </p:blipFill>
        <p:spPr>
          <a:xfrm>
            <a:off x="4596848" y="3415004"/>
            <a:ext cx="3657600" cy="32596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358" y="1541360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The data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was collected from the phone system, aggregated in 15 minute intervals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was used to process it, local files are in .csv format, and the final report was created in 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39" y="111967"/>
            <a:ext cx="5606920" cy="30381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807" y="-1446450"/>
            <a:ext cx="8534401" cy="2281600"/>
          </a:xfrm>
        </p:spPr>
        <p:txBody>
          <a:bodyPr/>
          <a:lstStyle/>
          <a:p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Erlang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-C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3891"/>
            <a:ext cx="8534400" cy="149860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Erlang</a:t>
            </a:r>
            <a:r>
              <a:rPr lang="en-US" dirty="0" smtClean="0"/>
              <a:t>-C formula was used to determine how many CSRs need to be staffed in order to meet an 80% service level each day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Calls from outsourced call centers were removed from the datasets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CON: </a:t>
            </a:r>
            <a:r>
              <a:rPr lang="en-US" dirty="0" err="1" smtClean="0"/>
              <a:t>Erlang</a:t>
            </a:r>
            <a:r>
              <a:rPr lang="en-US" dirty="0" smtClean="0"/>
              <a:t>-C assumes a steady flow of call volume so the result is an estimate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results showed that in order to meet an 80% service level for our call volume, we need to staff 37 CSRs per 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60" y="161175"/>
            <a:ext cx="3293410" cy="247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96"/>
            <a:ext cx="8938017" cy="263433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15" y="2788285"/>
            <a:ext cx="6815455" cy="1506855"/>
          </a:xfrm>
        </p:spPr>
        <p:txBody>
          <a:bodyPr/>
          <a:p>
            <a:r>
              <a:rPr lang="en-US" b="1">
                <a:solidFill>
                  <a:schemeClr val="bg1"/>
                </a:solidFill>
              </a:rPr>
              <a:t>Azure Cognitive Services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30620" y="1099820"/>
            <a:ext cx="4602480" cy="4324350"/>
          </a:xfrm>
        </p:spPr>
        <p:txBody>
          <a:bodyPr>
            <a:normAutofit lnSpcReduction="20000"/>
          </a:bodyPr>
          <a:p>
            <a:r>
              <a:rPr lang="en-US">
                <a:solidFill>
                  <a:schemeClr val="bg1"/>
                </a:solidFill>
              </a:rPr>
              <a:t>Transcribe audible speech into readable, searchable text. Convert text to lifelike speech for more natural interfaces. Integrate real-time speech translation into your apps. Identify and verify the people speaking based on audio.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Speech-to-text REST API v3.0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Convert speech recordings into text for various Indian Languages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Call recordings with mixed languages such as Hindi + English, English + Marathi, etc.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 descr="Microsoft_Azure_Logo.sv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74700" y="1221105"/>
            <a:ext cx="4937760" cy="1426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02" y="-1140800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Predicting call volume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58" y="1461654"/>
            <a:ext cx="8534400" cy="28110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Call volume fluctuates, so can we predict how many calls will be offered tomorrow?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methods were used (logistic regression, regression tree, random forest) to determine call volume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forest is able to predict whether the volume will be above or below average with an almost 80% accuracy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Further analysis may be done to determine this at an hourly level, and then determine the hourly staffing needed for the volume of calls.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928" y="-1293553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Now what?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973" y="1386839"/>
            <a:ext cx="8534400" cy="35342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should begin by comparing our current staffing level to the estimated one given by </a:t>
            </a:r>
            <a:r>
              <a:rPr lang="en-US" dirty="0" err="1" smtClean="0"/>
              <a:t>Erlang</a:t>
            </a:r>
            <a:r>
              <a:rPr lang="en-US" dirty="0" smtClean="0"/>
              <a:t>-C. How many positions can be filled?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of agent performance would be useful in order to improve on the number of calls answered prior to hiring staff. This helps efficiency.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analysis on an hourly level to determine more accurate staffing needs and call volume.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61" y="3472945"/>
            <a:ext cx="4634204" cy="2896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2334</Words>
  <Application>WPS Presentation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Wingdings 3</vt:lpstr>
      <vt:lpstr>Symbol</vt:lpstr>
      <vt:lpstr>Century Gothic</vt:lpstr>
      <vt:lpstr>Microsoft YaHei</vt:lpstr>
      <vt:lpstr>Arial Unicode MS</vt:lpstr>
      <vt:lpstr>Calibri</vt:lpstr>
      <vt:lpstr>Slice</vt:lpstr>
      <vt:lpstr>Call center Staffing</vt:lpstr>
      <vt:lpstr>Introduction</vt:lpstr>
      <vt:lpstr>does it matter?</vt:lpstr>
      <vt:lpstr>The data</vt:lpstr>
      <vt:lpstr>Erlang-C</vt:lpstr>
      <vt:lpstr>PowerPoint 演示文稿</vt:lpstr>
      <vt:lpstr>Predicting call volume</vt:lpstr>
      <vt:lpstr>Now what?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center Staffing</dc:title>
  <dc:creator>Davis, Barry</dc:creator>
  <cp:lastModifiedBy>shaharukh_ext</cp:lastModifiedBy>
  <cp:revision>6</cp:revision>
  <dcterms:created xsi:type="dcterms:W3CDTF">2017-11-08T19:39:00Z</dcterms:created>
  <dcterms:modified xsi:type="dcterms:W3CDTF">2022-08-08T06:54:47Z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1DBC90B192A34C62A6D283A3CA6AC239</vt:lpwstr>
  </property>
  <property fmtid="{D5CDD505-2E9C-101B-9397-08002B2CF9AE}" pid="3" name="KSOProductBuildVer">
    <vt:lpwstr>1033-11.2.0.11254</vt:lpwstr>
  </property>
</Properties>
</file>